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1" autoAdjust="0"/>
    <p:restoredTop sz="94660"/>
  </p:normalViewPr>
  <p:slideViewPr>
    <p:cSldViewPr snapToGrid="0">
      <p:cViewPr varScale="1">
        <p:scale>
          <a:sx n="63" d="100"/>
          <a:sy n="63" d="100"/>
        </p:scale>
        <p:origin x="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3BFB-4312-41BD-9714-2E8C4E5A0A35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133CE-2148-4E45-9DE8-526174F70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16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B4E93-0D95-E0EF-A639-5306A7962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A50E85-F0AC-D344-82F1-1676C2DBB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D6E067-D9FB-FFCB-13A6-7995140E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B3052-8BD7-4706-AA57-76F7498FB388}" type="datetime1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15CE1-B2D8-C7F3-9770-7D12E6D1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F3279B-59DF-8C79-F4B5-57F43BBB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69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E292B-C62A-3319-3091-80FE2B46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79F869-0DAA-5785-56DD-DF7447280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335D99-48FC-3399-1931-2961E045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DCE68-2F04-4B61-B55C-CA8435F7B388}" type="datetime1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CE423A-B26D-08FD-7A44-E5883CD5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A491C-A86A-41EF-10C2-0B930834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47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E1885BF-8960-A587-A94D-1E05ABA84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16B3E0-4D9F-86CA-5F2A-4CA2D57D2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BBE4CD-127F-1AB9-8240-92F6954A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D50A-BFEE-4920-BDF5-828CB648EA3E}" type="datetime1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035318-3684-3568-8A6B-280FB0DF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280363-D20F-3265-DA76-DD086127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25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A9487-978B-1A1E-5535-3601CFCF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FAAF7-40D1-AB26-A4D9-86C106AC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DB52B3-8135-2F3A-E6F6-90BA675E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6914-1FD0-4C35-A49F-FBCF0D81792F}" type="datetime1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7E8D04-B4C6-8AB0-AF3B-0FC827DB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CA7E00-9291-A910-12CD-69951419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91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86C6EB-8AEF-AE67-F5D3-06BBB754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2A7A47-B9F6-79E8-889C-342DEBD59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763E95-80A8-948E-B52F-E989B5D2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C494-DC8E-46AB-97BC-16C1BCF81900}" type="datetime1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2AAD85-9B7D-2BB7-1F49-85362E2A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BD4E38-1604-E017-12E8-D1B02570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98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B2DA8-D521-02C8-9E2A-67022413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51E54-CFDD-33BF-419A-0585589DC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1B8535-FE17-B8C2-6306-F1D40AB2C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D9669A-C3C4-25CE-F485-7166FB5A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4509-5DE6-442D-A0AD-FCE8DC3C1237}" type="datetime1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83C480-6BCF-B023-8D4B-EEC052E4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728DF8-8B27-CF7B-EA2F-D041789F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81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1686F-56E8-28B7-C620-70C2B704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8B10AF-1B44-52E3-5F84-02DDAC745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3957B2-9565-74C4-C7B7-FD9BB966D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43928B-3054-D729-E9AF-1D5F7FED2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2D94A7-49D7-812B-5F4C-A15714FF0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D0B717E-E4C4-9561-CC2C-FABDE4A4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10E1-A5F3-4EDA-9A0C-9896893575BE}" type="datetime1">
              <a:rPr lang="ru-RU" smtClean="0"/>
              <a:t>16.09.2022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19FB65-A5A8-34B8-B800-C7A742FC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156D061-438D-9CF5-3616-BD01D15A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03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00249-84B2-DE00-4824-F26FAF58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75D196-15BF-B886-8E1A-5FEB1EB5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7C22-0676-4245-AB23-3C6158AF8F5F}" type="datetime1">
              <a:rPr lang="ru-RU" smtClean="0"/>
              <a:t>16.09.2022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50088F-1ABA-A749-8BB9-F277F5D6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9C41C5-5F33-BEDB-3C1C-C3690567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46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0CA451-A0E9-6B5C-2EB7-6D91A19A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62A-B5FB-4868-8E51-4C45AE9D0E61}" type="datetime1">
              <a:rPr lang="ru-RU" smtClean="0"/>
              <a:t>16.09.2022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0B42D7-9ED5-52D9-5D53-8703D2D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EECEB4-0A40-D82F-44E6-559100BB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50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65587-C16C-961D-7505-FD077B86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5D768-AA5F-8661-CE68-458AC3E9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51DC87-A3B9-8E4D-F826-1F3382574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BED595-F6B8-02AB-D853-14457714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CA8F-2CCD-4B83-83F6-FAC7601D8F0F}" type="datetime1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8EEB9B-8F0E-BE9E-A534-C69138F2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4532A4-8D47-1BE3-19A2-0895BEA0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0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8B989-0208-AB0B-D743-064C43B3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BF42395-C502-DD55-676D-A70F6BF4E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3CD98B-A613-38EE-5878-A96C90465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91FA1D-2283-223D-CA56-9F4AD194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C35A-83E3-4F11-ABD1-499A6DEC8544}" type="datetime1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4C2C7F-0A08-47C1-412B-A5942001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1B3765-A2AB-2BF0-9115-B570136A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9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266D8-CE95-856B-69AE-44B69C66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A78AF1-B324-D958-D755-1BC835062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CD8071-A399-7AE7-5473-D52FFDCC6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A3BD-E56F-41AE-9B26-089715C2721E}" type="datetime1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669C40-A371-FF36-4A0F-99115BD46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1E7334-F2E5-B477-EB0F-5BA313206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46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 err="1"/>
              <a:t>Неполносвязные</a:t>
            </a:r>
            <a:r>
              <a:rPr lang="ru-RU" b="1" dirty="0"/>
              <a:t> сети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1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14B5B-E625-C2AB-785E-ADE33A4F879D}"/>
              </a:ext>
            </a:extLst>
          </p:cNvPr>
          <p:cNvSpPr txBox="1"/>
          <p:nvPr/>
        </p:nvSpPr>
        <p:spPr>
          <a:xfrm>
            <a:off x="244046" y="6556786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https://towardsdatascience.com/derivation-of-convolutional-neural-network-from-fully-connected-network-step-by-step-b42ebafa5275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700B8B-28E8-4ADF-CC40-310610F5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6" y="1132639"/>
            <a:ext cx="7521592" cy="29187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410860-7ECF-BA6A-462E-145B4F718FA7}"/>
              </a:ext>
            </a:extLst>
          </p:cNvPr>
          <p:cNvSpPr txBox="1"/>
          <p:nvPr/>
        </p:nvSpPr>
        <p:spPr>
          <a:xfrm>
            <a:off x="7858897" y="1200411"/>
            <a:ext cx="403474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удалить связи</a:t>
            </a:r>
            <a:endParaRPr lang="ru-RU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ограничить число связей нейрона</a:t>
            </a:r>
            <a:endParaRPr lang="ru-RU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сделать одинаковыми значения параметров у некоторых (или даже всех) нейронов</a:t>
            </a:r>
            <a:endParaRPr lang="ru-RU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ввести регулярные связи</a:t>
            </a:r>
            <a:endParaRPr lang="ru-RU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306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Многоканальная свертка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638" y="6436470"/>
            <a:ext cx="447563" cy="357352"/>
          </a:xfrm>
        </p:spPr>
        <p:txBody>
          <a:bodyPr/>
          <a:lstStyle/>
          <a:p>
            <a:fld id="{BBB51C6E-9B18-4CBB-BB10-A2EEE74EDCC6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95307-2BE0-DEF9-6129-4DD9A0A05626}"/>
              </a:ext>
            </a:extLst>
          </p:cNvPr>
          <p:cNvSpPr txBox="1"/>
          <p:nvPr/>
        </p:nvSpPr>
        <p:spPr>
          <a:xfrm>
            <a:off x="153799" y="6535194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https://neurohive.io/ru/osnovy-data-science/glubokaya-svertochnaja-nejronnaja-set/</a:t>
            </a:r>
            <a:endParaRPr lang="ru-RU" sz="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1D7642-FB2D-ABFB-2CDC-339473340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37" y="818345"/>
            <a:ext cx="6953507" cy="25702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5D8342-FDF5-5006-B169-7DA7E0DB0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87" y="3187302"/>
            <a:ext cx="7190205" cy="28152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9E35DE-EF64-CE43-A6AB-96E1D5C45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11" y="4785664"/>
            <a:ext cx="1656467" cy="2045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71B322-7B8F-E8FA-6BA9-1159D961EA92}"/>
              </a:ext>
            </a:extLst>
          </p:cNvPr>
          <p:cNvSpPr txBox="1"/>
          <p:nvPr/>
        </p:nvSpPr>
        <p:spPr>
          <a:xfrm>
            <a:off x="143540" y="5115780"/>
            <a:ext cx="4257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Свертка</a:t>
            </a:r>
          </a:p>
          <a:p>
            <a:r>
              <a:rPr lang="ru-RU" sz="2800" dirty="0"/>
              <a:t>Многоканальная свертка</a:t>
            </a:r>
          </a:p>
          <a:p>
            <a:r>
              <a:rPr lang="ru-RU" sz="2800" dirty="0"/>
              <a:t>Фильтр</a:t>
            </a:r>
          </a:p>
        </p:txBody>
      </p:sp>
    </p:spTree>
    <p:extLst>
      <p:ext uri="{BB962C8B-B14F-4D97-AF65-F5344CB8AC3E}">
        <p14:creationId xmlns:p14="http://schemas.microsoft.com/office/powerpoint/2010/main" val="288125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Слои сверточной сети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638" y="6436470"/>
            <a:ext cx="447563" cy="357352"/>
          </a:xfrm>
        </p:spPr>
        <p:txBody>
          <a:bodyPr/>
          <a:lstStyle/>
          <a:p>
            <a:fld id="{BBB51C6E-9B18-4CBB-BB10-A2EEE74EDCC6}" type="slidenum">
              <a:rPr lang="ru-RU" smtClean="0"/>
              <a:t>11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A14BA-7761-7241-B10F-9D9A5AE00A90}"/>
              </a:ext>
            </a:extLst>
          </p:cNvPr>
          <p:cNvSpPr txBox="1"/>
          <p:nvPr/>
        </p:nvSpPr>
        <p:spPr>
          <a:xfrm>
            <a:off x="247136" y="1132639"/>
            <a:ext cx="4324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Сверточные</a:t>
            </a:r>
            <a:r>
              <a:rPr lang="en-US" sz="2800" b="1" dirty="0"/>
              <a:t> (convolution)</a:t>
            </a:r>
            <a:endParaRPr lang="ru-RU" sz="2800" b="1" dirty="0"/>
          </a:p>
          <a:p>
            <a:r>
              <a:rPr lang="ru-RU" sz="2800" b="1" dirty="0" err="1"/>
              <a:t>Полносвязные</a:t>
            </a:r>
            <a:r>
              <a:rPr lang="ru-RU" sz="2800" b="1" dirty="0"/>
              <a:t> (</a:t>
            </a:r>
            <a:r>
              <a:rPr lang="en-US" sz="2800" b="1" dirty="0"/>
              <a:t>dense)</a:t>
            </a:r>
          </a:p>
          <a:p>
            <a:r>
              <a:rPr lang="ru-RU" sz="2800" b="1" dirty="0"/>
              <a:t>Активации (</a:t>
            </a:r>
            <a:r>
              <a:rPr lang="en-US" sz="2800" b="1" dirty="0"/>
              <a:t>activation)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FC581-AFCE-CB24-1A23-D5B6C0EC83E3}"/>
              </a:ext>
            </a:extLst>
          </p:cNvPr>
          <p:cNvSpPr txBox="1"/>
          <p:nvPr/>
        </p:nvSpPr>
        <p:spPr>
          <a:xfrm>
            <a:off x="5747320" y="1132639"/>
            <a:ext cx="5123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/>
              <a:t>Субдискретизация</a:t>
            </a:r>
            <a:r>
              <a:rPr lang="ru-RU" sz="2800" b="1" dirty="0"/>
              <a:t> (</a:t>
            </a:r>
            <a:r>
              <a:rPr lang="en-US" sz="2800" b="1" dirty="0"/>
              <a:t>pooling</a:t>
            </a:r>
            <a:r>
              <a:rPr lang="ru-RU" sz="2800" b="1" dirty="0"/>
              <a:t>)</a:t>
            </a:r>
            <a:endParaRPr lang="en-US" sz="28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A239A-282B-5585-51B0-F0FB97F9E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69" y="1655859"/>
            <a:ext cx="4324865" cy="3065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0E8CA5-B585-3948-A3C3-CF0EBC1CA42E}"/>
              </a:ext>
            </a:extLst>
          </p:cNvPr>
          <p:cNvSpPr txBox="1"/>
          <p:nvPr/>
        </p:nvSpPr>
        <p:spPr>
          <a:xfrm>
            <a:off x="288711" y="5913250"/>
            <a:ext cx="1297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Другие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6185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Обучение сверточной сети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638" y="6436470"/>
            <a:ext cx="447563" cy="357352"/>
          </a:xfrm>
        </p:spPr>
        <p:txBody>
          <a:bodyPr/>
          <a:lstStyle/>
          <a:p>
            <a:fld id="{BBB51C6E-9B18-4CBB-BB10-A2EEE74EDCC6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F53C3-2C0A-282D-DD77-4B1B84A12AE1}"/>
              </a:ext>
            </a:extLst>
          </p:cNvPr>
          <p:cNvSpPr txBox="1"/>
          <p:nvPr/>
        </p:nvSpPr>
        <p:spPr>
          <a:xfrm>
            <a:off x="153799" y="6251804"/>
            <a:ext cx="11595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https://pavisj.medium.com/convolutions-and-backpropagations-46026a8f5d2c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99C0D9-E05C-AAB2-C0CF-47F4A96C8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9" y="974962"/>
            <a:ext cx="3009531" cy="108101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31A3B30-B8D0-4B93-D721-7ADAB0101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96" y="974961"/>
            <a:ext cx="2891481" cy="289148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2E68F3-5D5A-8644-AA7D-C39C55941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6" y="1978131"/>
            <a:ext cx="2599167" cy="20153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294FDE-F5A9-0FC0-00CD-FB1CC7BCF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21" y="2209927"/>
            <a:ext cx="2891481" cy="1551761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31D2E1-61D1-775E-A5E2-8960150474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35" y="3627148"/>
            <a:ext cx="4518454" cy="25698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6E8189-A26C-EA93-5561-B0A1B73881A7}"/>
              </a:ext>
            </a:extLst>
          </p:cNvPr>
          <p:cNvSpPr txBox="1"/>
          <p:nvPr/>
        </p:nvSpPr>
        <p:spPr>
          <a:xfrm>
            <a:off x="3575221" y="1483197"/>
            <a:ext cx="4263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BACKPROPAGATION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0741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 err="1"/>
              <a:t>Неполносвязные</a:t>
            </a:r>
            <a:r>
              <a:rPr lang="ru-RU" b="1" dirty="0"/>
              <a:t> сети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076" y="6535194"/>
            <a:ext cx="289125" cy="258628"/>
          </a:xfrm>
        </p:spPr>
        <p:txBody>
          <a:bodyPr/>
          <a:lstStyle/>
          <a:p>
            <a:fld id="{BBB51C6E-9B18-4CBB-BB10-A2EEE74EDCC6}" type="slidenum">
              <a:rPr lang="ru-RU" smtClean="0"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14B5B-E625-C2AB-785E-ADE33A4F879D}"/>
              </a:ext>
            </a:extLst>
          </p:cNvPr>
          <p:cNvSpPr txBox="1"/>
          <p:nvPr/>
        </p:nvSpPr>
        <p:spPr>
          <a:xfrm>
            <a:off x="244046" y="6556786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https://towardsdatascience.com/derivation-of-convolutional-neural-network-from-fully-connected-network-step-by-step-b42ebafa5275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5A0363-70D4-FB8F-9E4B-D5AFD599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26" y="1132638"/>
            <a:ext cx="5324365" cy="507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BBFB73-A464-7FC4-4DDC-AFE6396C8EED}"/>
              </a:ext>
            </a:extLst>
          </p:cNvPr>
          <p:cNvSpPr txBox="1"/>
          <p:nvPr/>
        </p:nvSpPr>
        <p:spPr>
          <a:xfrm>
            <a:off x="5940143" y="1264589"/>
            <a:ext cx="609805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Полносвязный: 9*4=36 связей и весов</a:t>
            </a:r>
          </a:p>
          <a:p>
            <a:endParaRPr lang="ru-RU" sz="4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4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Неполносвязный</a:t>
            </a:r>
            <a:r>
              <a:rPr lang="ru-RU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4*4=16 связей, 4 </a:t>
            </a:r>
            <a:r>
              <a:rPr lang="ru-RU" sz="4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разных</a:t>
            </a:r>
            <a:r>
              <a:rPr lang="ru-RU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веса.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00958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Свертка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076" y="6535194"/>
            <a:ext cx="289125" cy="258628"/>
          </a:xfrm>
        </p:spPr>
        <p:txBody>
          <a:bodyPr/>
          <a:lstStyle/>
          <a:p>
            <a:fld id="{BBB51C6E-9B18-4CBB-BB10-A2EEE74EDCC6}" type="slidenum">
              <a:rPr lang="ru-RU" smtClean="0"/>
              <a:t>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14B5B-E625-C2AB-785E-ADE33A4F879D}"/>
              </a:ext>
            </a:extLst>
          </p:cNvPr>
          <p:cNvSpPr txBox="1"/>
          <p:nvPr/>
        </p:nvSpPr>
        <p:spPr>
          <a:xfrm>
            <a:off x="244046" y="6556786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https://towardsdatascience.com/derivation-of-convolutional-neural-network-from-fully-connected-network-step-by-step-b42ebafa5275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673226-A07F-C755-0914-B64EB6EA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898" y="3137525"/>
            <a:ext cx="326707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4391811-17A5-0580-D55C-A1DC7EAF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86" y="916983"/>
            <a:ext cx="343852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0A76A85-5311-929F-1A66-60AFB2C6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4" y="748675"/>
            <a:ext cx="36385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27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Двумерная свертка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076" y="6535194"/>
            <a:ext cx="289125" cy="258628"/>
          </a:xfrm>
        </p:spPr>
        <p:txBody>
          <a:bodyPr/>
          <a:lstStyle/>
          <a:p>
            <a:fld id="{BBB51C6E-9B18-4CBB-BB10-A2EEE74EDCC6}" type="slidenum">
              <a:rPr lang="ru-RU" smtClean="0"/>
              <a:t>4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14BAD-CC23-C240-05C1-499F8B112206}"/>
              </a:ext>
            </a:extLst>
          </p:cNvPr>
          <p:cNvSpPr txBox="1"/>
          <p:nvPr/>
        </p:nvSpPr>
        <p:spPr>
          <a:xfrm>
            <a:off x="293474" y="6535194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https://neurohive.io/ru/osnovy-data-science/glubokaya-svertochnaja-nejronnaja-set/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D0564A-FD11-C54F-8E88-3DDED46C2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1" y="1020679"/>
            <a:ext cx="5132448" cy="372431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5712C0AD-35C0-2B51-4BEE-88E40B0D5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32" y="1458848"/>
            <a:ext cx="5095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4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Необучаемые свертки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076" y="6535194"/>
            <a:ext cx="289125" cy="258628"/>
          </a:xfrm>
        </p:spPr>
        <p:txBody>
          <a:bodyPr/>
          <a:lstStyle/>
          <a:p>
            <a:fld id="{BBB51C6E-9B18-4CBB-BB10-A2EEE74EDCC6}" type="slidenum">
              <a:rPr lang="ru-RU" smtClean="0"/>
              <a:t>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95307-2BE0-DEF9-6129-4DD9A0A05626}"/>
              </a:ext>
            </a:extLst>
          </p:cNvPr>
          <p:cNvSpPr txBox="1"/>
          <p:nvPr/>
        </p:nvSpPr>
        <p:spPr>
          <a:xfrm>
            <a:off x="153799" y="6535194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https://en.wikipedia.org/wiki/Kernel_(image_processing)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9B6CA3-BFBB-E372-4069-25F688D86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2639"/>
            <a:ext cx="5158559" cy="11072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DED7AB-5D53-00FA-CDAE-B4A1FA9D5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3504"/>
            <a:ext cx="5270225" cy="22846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D08BDF-CB61-23E9-598C-268EF54EE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347" y="3707575"/>
            <a:ext cx="5158559" cy="112098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AB3B86-91A4-0BB6-FDB8-A5894B4E9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692" y="1132639"/>
            <a:ext cx="5107589" cy="10225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625CEE-54AE-2F09-3252-0EC45255C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691" y="2576777"/>
            <a:ext cx="5082401" cy="10225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B40F50E-E8B5-2CB7-3C7D-9344C72CD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441" y="4864951"/>
            <a:ext cx="3800093" cy="14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4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Обучаемые свертки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076" y="6535194"/>
            <a:ext cx="289125" cy="258628"/>
          </a:xfrm>
        </p:spPr>
        <p:txBody>
          <a:bodyPr/>
          <a:lstStyle/>
          <a:p>
            <a:fld id="{BBB51C6E-9B18-4CBB-BB10-A2EEE74EDCC6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95307-2BE0-DEF9-6129-4DD9A0A05626}"/>
              </a:ext>
            </a:extLst>
          </p:cNvPr>
          <p:cNvSpPr txBox="1"/>
          <p:nvPr/>
        </p:nvSpPr>
        <p:spPr>
          <a:xfrm>
            <a:off x="153799" y="6535194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https://towardsdatascience.com/types-of-convolution-kernels-simplified-f040cb307c37</a:t>
            </a:r>
            <a:endParaRPr lang="ru-RU" sz="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9FD05C-4B6F-9E60-CB4C-6089C120E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1" y="932004"/>
            <a:ext cx="6008086" cy="15398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6B6510-1313-152B-895B-62C9C5616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0" y="2681416"/>
            <a:ext cx="5091549" cy="37316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AE15C0-7D9A-1DE0-1385-997487F95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04" y="1785937"/>
            <a:ext cx="3714750" cy="3286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6109D-0624-0E59-639C-24571A035F44}"/>
              </a:ext>
            </a:extLst>
          </p:cNvPr>
          <p:cNvSpPr txBox="1"/>
          <p:nvPr/>
        </p:nvSpPr>
        <p:spPr>
          <a:xfrm>
            <a:off x="3410465" y="940564"/>
            <a:ext cx="192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Одномерная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A6925-9421-C311-4D62-F4C1BA429603}"/>
              </a:ext>
            </a:extLst>
          </p:cNvPr>
          <p:cNvSpPr txBox="1"/>
          <p:nvPr/>
        </p:nvSpPr>
        <p:spPr>
          <a:xfrm>
            <a:off x="8406714" y="1209779"/>
            <a:ext cx="192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Двумерная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A489B-5B2A-4F0F-A23D-B7639A188486}"/>
              </a:ext>
            </a:extLst>
          </p:cNvPr>
          <p:cNvSpPr txBox="1"/>
          <p:nvPr/>
        </p:nvSpPr>
        <p:spPr>
          <a:xfrm>
            <a:off x="3420022" y="2868182"/>
            <a:ext cx="192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Трехмерная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39FD4-DF45-3DDD-C32E-2F781F81708A}"/>
              </a:ext>
            </a:extLst>
          </p:cNvPr>
          <p:cNvSpPr txBox="1"/>
          <p:nvPr/>
        </p:nvSpPr>
        <p:spPr>
          <a:xfrm>
            <a:off x="7444287" y="5207300"/>
            <a:ext cx="192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Многомерные?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C1A0A-0F40-F18E-4E0B-9BB7A2B90035}"/>
              </a:ext>
            </a:extLst>
          </p:cNvPr>
          <p:cNvSpPr txBox="1"/>
          <p:nvPr/>
        </p:nvSpPr>
        <p:spPr>
          <a:xfrm>
            <a:off x="9282884" y="5273310"/>
            <a:ext cx="2579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 нарисовать 4-мерное пространство?</a:t>
            </a:r>
            <a:br>
              <a:rPr lang="ru-RU" dirty="0"/>
            </a:br>
            <a:r>
              <a:rPr lang="ru-RU" dirty="0"/>
              <a:t>Рисуем </a:t>
            </a:r>
            <a:r>
              <a:rPr lang="en-US" dirty="0"/>
              <a:t>N-</a:t>
            </a:r>
            <a:r>
              <a:rPr lang="ru-RU" dirty="0"/>
              <a:t>мерное и полагаем </a:t>
            </a:r>
            <a:r>
              <a:rPr lang="en-US" dirty="0"/>
              <a:t>N=4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49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Техники свертки. Набивка (</a:t>
            </a:r>
            <a:r>
              <a:rPr lang="en-US" b="1" dirty="0"/>
              <a:t>padding)</a:t>
            </a:r>
            <a:endParaRPr lang="ru-RU" b="1" dirty="0"/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076" y="6535194"/>
            <a:ext cx="289125" cy="258628"/>
          </a:xfrm>
        </p:spPr>
        <p:txBody>
          <a:bodyPr/>
          <a:lstStyle/>
          <a:p>
            <a:fld id="{BBB51C6E-9B18-4CBB-BB10-A2EEE74EDCC6}" type="slidenum">
              <a:rPr lang="ru-RU" smtClean="0"/>
              <a:t>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95307-2BE0-DEF9-6129-4DD9A0A05626}"/>
              </a:ext>
            </a:extLst>
          </p:cNvPr>
          <p:cNvSpPr txBox="1"/>
          <p:nvPr/>
        </p:nvSpPr>
        <p:spPr>
          <a:xfrm>
            <a:off x="153799" y="6535194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https://neurohive.io/ru/osnovy-data-science/glubokaya-svertochnaja-nejronnaja-set/</a:t>
            </a:r>
            <a:endParaRPr lang="ru-RU" sz="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97D8ED-64E6-97F0-8004-874157F6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43" y="932004"/>
            <a:ext cx="4854808" cy="551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3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Техники свертки. Сдвиг (</a:t>
            </a:r>
            <a:r>
              <a:rPr lang="en-US" b="1" dirty="0"/>
              <a:t>stride)</a:t>
            </a:r>
            <a:endParaRPr lang="ru-RU" b="1" dirty="0"/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9076" y="6535194"/>
            <a:ext cx="289125" cy="258628"/>
          </a:xfrm>
        </p:spPr>
        <p:txBody>
          <a:bodyPr/>
          <a:lstStyle/>
          <a:p>
            <a:fld id="{BBB51C6E-9B18-4CBB-BB10-A2EEE74EDCC6}" type="slidenum">
              <a:rPr lang="ru-RU" smtClean="0"/>
              <a:t>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95307-2BE0-DEF9-6129-4DD9A0A05626}"/>
              </a:ext>
            </a:extLst>
          </p:cNvPr>
          <p:cNvSpPr txBox="1"/>
          <p:nvPr/>
        </p:nvSpPr>
        <p:spPr>
          <a:xfrm>
            <a:off x="153799" y="6535194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https://neurohive.io/ru/osnovy-data-science/glubokaya-svertochnaja-nejronnaja-set/</a:t>
            </a:r>
            <a:endParaRPr lang="ru-RU" sz="800" dirty="0"/>
          </a:p>
        </p:txBody>
      </p:sp>
      <p:pic>
        <p:nvPicPr>
          <p:cNvPr id="4" name="Рисунок 3" descr="Изображение выглядит как визитка&#10;&#10;Автоматически созданное описание">
            <a:extLst>
              <a:ext uri="{FF2B5EF4-FFF2-40B4-BE49-F238E27FC236}">
                <a16:creationId xmlns:a16="http://schemas.microsoft.com/office/drawing/2014/main" id="{FEFDAD10-553D-2564-8F00-17EC45B2C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53" y="932004"/>
            <a:ext cx="5719924" cy="56031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13A04F-90E9-CDE5-5604-6A4129142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27" y="1316356"/>
            <a:ext cx="31432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8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A69EF4C-DBBA-EE72-570B-CA7A1C03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41" y="64178"/>
            <a:ext cx="9933813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Многоканальная свертка. Каналы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638" y="6436470"/>
            <a:ext cx="447563" cy="357352"/>
          </a:xfrm>
        </p:spPr>
        <p:txBody>
          <a:bodyPr/>
          <a:lstStyle/>
          <a:p>
            <a:fld id="{BBB51C6E-9B18-4CBB-BB10-A2EEE74EDCC6}" type="slidenum">
              <a:rPr lang="ru-RU" smtClean="0"/>
              <a:t>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95307-2BE0-DEF9-6129-4DD9A0A05626}"/>
              </a:ext>
            </a:extLst>
          </p:cNvPr>
          <p:cNvSpPr txBox="1"/>
          <p:nvPr/>
        </p:nvSpPr>
        <p:spPr>
          <a:xfrm>
            <a:off x="153799" y="6535194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https://neurohive.io/ru/osnovy-data-science/glubokaya-svertochnaja-nejronnaja-set/</a:t>
            </a:r>
            <a:endParaRPr lang="ru-RU" sz="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D58C74-F7A1-8498-C3AD-86A2008E8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7" y="1038446"/>
            <a:ext cx="8801863" cy="17298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C0C258-501A-71E1-22A7-EC0BC9C27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17" y="3193719"/>
            <a:ext cx="3011455" cy="29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036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242</Words>
  <Application>Microsoft Office PowerPoint</Application>
  <PresentationFormat>Широкоэкранный</PresentationFormat>
  <Paragraphs>56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Неполносвязные сети</vt:lpstr>
      <vt:lpstr>Неполносвязные сети</vt:lpstr>
      <vt:lpstr>Свертка</vt:lpstr>
      <vt:lpstr>Двумерная свертка</vt:lpstr>
      <vt:lpstr>Необучаемые свертки</vt:lpstr>
      <vt:lpstr>Обучаемые свертки</vt:lpstr>
      <vt:lpstr>Техники свертки. Набивка (padding)</vt:lpstr>
      <vt:lpstr>Техники свертки. Сдвиг (stride)</vt:lpstr>
      <vt:lpstr>Многоканальная свертка. Каналы</vt:lpstr>
      <vt:lpstr>Многоканальная свертка</vt:lpstr>
      <vt:lpstr>Слои сверточной сети</vt:lpstr>
      <vt:lpstr>Обучение сверточной сети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</dc:title>
  <dc:creator>123</dc:creator>
  <cp:lastModifiedBy>123</cp:lastModifiedBy>
  <cp:revision>30</cp:revision>
  <dcterms:created xsi:type="dcterms:W3CDTF">2022-08-24T11:32:02Z</dcterms:created>
  <dcterms:modified xsi:type="dcterms:W3CDTF">2022-09-16T11:48:44Z</dcterms:modified>
</cp:coreProperties>
</file>